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1"/>
  </p:notesMasterIdLst>
  <p:sldIdLst>
    <p:sldId id="2247" r:id="rId2"/>
    <p:sldId id="4187" r:id="rId3"/>
    <p:sldId id="4234" r:id="rId4"/>
    <p:sldId id="4183" r:id="rId5"/>
    <p:sldId id="4225" r:id="rId6"/>
    <p:sldId id="4219" r:id="rId7"/>
    <p:sldId id="4198" r:id="rId8"/>
    <p:sldId id="4220" r:id="rId9"/>
    <p:sldId id="4194" r:id="rId10"/>
    <p:sldId id="4211" r:id="rId11"/>
    <p:sldId id="4232" r:id="rId12"/>
    <p:sldId id="4233" r:id="rId13"/>
    <p:sldId id="4212" r:id="rId14"/>
    <p:sldId id="4235" r:id="rId15"/>
    <p:sldId id="4236" r:id="rId16"/>
    <p:sldId id="4213" r:id="rId17"/>
    <p:sldId id="4237" r:id="rId18"/>
    <p:sldId id="4238" r:id="rId19"/>
    <p:sldId id="4223" r:id="rId20"/>
    <p:sldId id="4224" r:id="rId21"/>
    <p:sldId id="4226" r:id="rId22"/>
    <p:sldId id="4227" r:id="rId23"/>
    <p:sldId id="4228" r:id="rId24"/>
    <p:sldId id="4229" r:id="rId25"/>
    <p:sldId id="4247" r:id="rId26"/>
    <p:sldId id="4248" r:id="rId27"/>
    <p:sldId id="4249" r:id="rId28"/>
    <p:sldId id="4250" r:id="rId29"/>
    <p:sldId id="4251" r:id="rId30"/>
    <p:sldId id="4266" r:id="rId31"/>
    <p:sldId id="4267" r:id="rId32"/>
    <p:sldId id="4268" r:id="rId33"/>
    <p:sldId id="4259" r:id="rId34"/>
    <p:sldId id="4260" r:id="rId35"/>
    <p:sldId id="4261" r:id="rId36"/>
    <p:sldId id="4262" r:id="rId37"/>
    <p:sldId id="4263" r:id="rId38"/>
    <p:sldId id="4264" r:id="rId39"/>
    <p:sldId id="4231" r:id="rId4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42"/>
      <p:bold r:id="rId43"/>
      <p:italic r:id="rId44"/>
      <p:boldItalic r:id="rId45"/>
    </p:embeddedFont>
    <p:embeddedFont>
      <p:font typeface="Mulish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55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customXml" Target="../customXml/item3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EE3C-024A-39DB-F22E-FF53C1AC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EA17EB-98CA-9930-2D45-EE2E61893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15141-A547-23C2-BB61-0A3430D4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2CE00-2E33-7841-85F4-6747FCECC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45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0B173-1E62-7EF5-2225-18C79CB7F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9A9EE7-8D7E-EFE5-DDBE-9C917DAFF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B3FD8D-D8EA-090B-2BE4-753D2C75EF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65B16-32CC-DA90-DD52-CC103F071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2198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A36E3-926E-CADF-088D-5105C9FE2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01C46E-7FB7-5145-7CDD-B1F069DF8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064B20-E631-6867-CC93-BFE6DDB5E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8B6889-97C0-8705-7978-BBA23B306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8097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9661F-0E7D-68A0-BD58-BA18E2F12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CCE080-68F8-557E-618F-9CC6BE902F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3FDCF8-3B0F-FCA5-6810-225B4C65B8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00DCA3-9F83-D911-6C5F-387787318B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838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3FEE9-2BD1-BA3C-C74A-936D7AD1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E1DB7-6731-DBCB-B6D2-50C45370B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7940D-1208-F39D-ADF9-41B521BA3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B2E28-412D-4745-4976-72EB83E3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7279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C4310-F267-C3A8-D5FA-6BD2FF766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7DAB81-14B8-ABDF-221F-313187DAF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43A76-19F5-8FAB-7E17-19194C21F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B550D-4CA1-9160-168B-5B44343E3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2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B989-1FB5-18FD-1FC1-00793DFE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071E8-ED8E-E55A-A37A-432978E403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40FCF-D235-E44A-DCE6-2E409C30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AC3CB-A502-FB6B-A554-5AAA03032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96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0D99-BE86-BDA4-9962-EE1DCCC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1D9BB-52A9-AB57-3595-04F69F660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6917C-FA32-0219-B510-21E4E1CF8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5212C-1EDE-C20B-A9E0-598928DF8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272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A7C2-DE3A-4D69-FF3D-AB1A10842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3DE89-8E46-CAA1-78AB-BED2F064A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F4B3E-A8DE-3B74-DB6F-F36234507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9C79E-4732-AB33-216E-0E5200497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3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6E6D-E624-EEC0-A658-13EDDAF9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32370-5F52-8283-A32E-11625D796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A7FDC3-C88B-B546-404E-E1C0DBD70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CE255-E970-1381-D896-EE11E60F2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5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Single Consonants &amp; Short Vowels: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x, y, z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x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X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x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X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D0B3C-B958-EDE6-24DF-42DABC836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4AE6A8-F65B-7BCC-79B1-D4592DFA3E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553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063E9-B48E-318C-5B6D-9AF176B22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F76DEA-D91D-4E25-4C0B-E2F7B56A41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836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4B21F-E5F2-D21D-DB9C-9A2037FF0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371D60C-4AE3-8BF0-17EC-193365FC5CD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0951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09322-9738-BE70-C37D-D4A6C941B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3668D0-9B6D-74E2-872F-D770C8ACC92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7548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DCCE0-576F-FC9C-EB7C-E0A4ED8BB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F4BC5D0-5341-D8CE-A3D1-4793041C46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701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fox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4 Single Consonants &amp; Short Vowels: k, l, v, q, 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yes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yum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zip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ix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zap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5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DA2E-55E8-F80D-B091-42B75D932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55756-552D-F702-AD89-C9DE1744D9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next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973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k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</a:t>
            </a: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K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l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v </a:t>
            </a: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V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q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Q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70363-F017-BC32-A3D1-11C950F30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ACAE11C-61A4-ABFC-B007-D218085C7C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yes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038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F351E-1DAA-28BC-A628-09BBB1E4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AD5B06D-D9A5-5A3C-C6D8-DAAEFCD6F3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3906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4D846-B63C-95C4-CDDB-783214211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C8C408-FED3-C39C-A56F-CEA596831EE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yum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3808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4B20F-35D0-94F7-3300-4C167C79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3C7B3-5605-5C73-9E02-8EEE7C1F7C4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E243E8-20D3-7D3E-DEEA-CA89DBEA568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5</a:t>
            </a:r>
          </a:p>
        </p:txBody>
      </p:sp>
    </p:spTree>
    <p:extLst>
      <p:ext uri="{BB962C8B-B14F-4D97-AF65-F5344CB8AC3E}">
        <p14:creationId xmlns:p14="http://schemas.microsoft.com/office/powerpoint/2010/main" val="338331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1D72A-FB3F-2759-9B31-97F4C698A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217CFE-A81C-254A-BC76-1B7A9AB2DBF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are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7113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6E77-51A4-C28D-C8F3-F8DC12FB7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7F8862-94D9-C6B2-2DEB-9AC7E3CA1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9646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34BA3-8EAD-91E3-24E8-F4CEC9C3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BFB76F-DC6B-AD91-45E2-3785F1EB67C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here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97738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F50-2B46-C6A1-63C9-76E84E3F1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0DE1055-0C0E-F99E-C246-3820ABAFDB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6179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B1DF-9242-5193-1A1C-F64B2982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6CDC2C-31DB-5B5B-3EA7-0EC3B0A803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you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4144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6 Double Consonants: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f</a:t>
            </a:r>
            <a:r>
              <a:rPr lang="en-US" sz="800" b="1" dirty="0">
                <a:latin typeface="Mulish" pitchFamily="2" charset="77"/>
              </a:rPr>
              <a:t> </a:t>
            </a:r>
            <a:r>
              <a:rPr lang="en-US" sz="4000" b="1" dirty="0" err="1">
                <a:latin typeface="Mulish" pitchFamily="2" charset="77"/>
              </a:rPr>
              <a:t>f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ll</a:t>
            </a:r>
            <a:r>
              <a:rPr lang="en-US" sz="4000" b="1" dirty="0">
                <a:latin typeface="Mulish" pitchFamily="2" charset="77"/>
              </a:rPr>
              <a:t>, ss, </a:t>
            </a:r>
            <a:r>
              <a:rPr lang="en-US" sz="4000" b="1" dirty="0" err="1">
                <a:latin typeface="Mulish" pitchFamily="2" charset="77"/>
              </a:rPr>
              <a:t>zz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vet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wag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kids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van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Quin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4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help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lot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went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4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look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no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room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said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this</a:t>
            </a: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Single Consonants &amp; Short Vowels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x, y, 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5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57BE9C54-12AE-448F-936A-67BDBA6DADF7}"/>
</file>

<file path=customXml/itemProps2.xml><?xml version="1.0" encoding="utf-8"?>
<ds:datastoreItem xmlns:ds="http://schemas.openxmlformats.org/officeDocument/2006/customXml" ds:itemID="{D7B3D291-7D6F-43C4-949B-39CD392F52C1}"/>
</file>

<file path=customXml/itemProps3.xml><?xml version="1.0" encoding="utf-8"?>
<ds:datastoreItem xmlns:ds="http://schemas.openxmlformats.org/officeDocument/2006/customXml" ds:itemID="{7D4F22E0-B40A-42D5-B9F6-59BA35BC4B8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25710</TotalTime>
  <Words>181</Words>
  <Application>Microsoft Office PowerPoint</Application>
  <PresentationFormat>On-screen Show (4:3)</PresentationFormat>
  <Paragraphs>100</Paragraphs>
  <Slides>39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Calibri</vt:lpstr>
      <vt:lpstr>Arial</vt:lpstr>
      <vt:lpstr>Mulish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57</cp:revision>
  <dcterms:created xsi:type="dcterms:W3CDTF">2022-06-06T14:24:31Z</dcterms:created>
  <dcterms:modified xsi:type="dcterms:W3CDTF">2026-01-28T05:42:15Z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